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96B4-CC2E-49DF-A23D-324EE9C1CBDF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D5871-42FE-4823-A204-86EB0C9B2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96B4-CC2E-49DF-A23D-324EE9C1CBDF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D5871-42FE-4823-A204-86EB0C9B2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96B4-CC2E-49DF-A23D-324EE9C1CBDF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D5871-42FE-4823-A204-86EB0C9B2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96B4-CC2E-49DF-A23D-324EE9C1CBDF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D5871-42FE-4823-A204-86EB0C9B2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96B4-CC2E-49DF-A23D-324EE9C1CBDF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D5871-42FE-4823-A204-86EB0C9B2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96B4-CC2E-49DF-A23D-324EE9C1CBDF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D5871-42FE-4823-A204-86EB0C9B2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96B4-CC2E-49DF-A23D-324EE9C1CBDF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D5871-42FE-4823-A204-86EB0C9B2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96B4-CC2E-49DF-A23D-324EE9C1CBDF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D5871-42FE-4823-A204-86EB0C9B2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96B4-CC2E-49DF-A23D-324EE9C1CBDF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D5871-42FE-4823-A204-86EB0C9B2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96B4-CC2E-49DF-A23D-324EE9C1CBDF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D5871-42FE-4823-A204-86EB0C9B2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96B4-CC2E-49DF-A23D-324EE9C1CBDF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97D5871-42FE-4823-A204-86EB0C9B25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9B96B4-CC2E-49DF-A23D-324EE9C1CBDF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97D5871-42FE-4823-A204-86EB0C9B25A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cindyberkey.glogster.com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mimix123.glogster.com/" TargetMode="External"/><Relationship Id="rId13" Type="http://schemas.openxmlformats.org/officeDocument/2006/relationships/image" Target="../media/image9.gif"/><Relationship Id="rId3" Type="http://schemas.openxmlformats.org/officeDocument/2006/relationships/hyperlink" Target="http://jag2910.glogster.com/" TargetMode="External"/><Relationship Id="rId7" Type="http://schemas.openxmlformats.org/officeDocument/2006/relationships/image" Target="../media/image5.jpeg"/><Relationship Id="rId12" Type="http://schemas.openxmlformats.org/officeDocument/2006/relationships/image" Target="../media/image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dooberry.glogster.com/" TargetMode="External"/><Relationship Id="rId11" Type="http://schemas.openxmlformats.org/officeDocument/2006/relationships/image" Target="../media/image7.jpeg"/><Relationship Id="rId5" Type="http://schemas.openxmlformats.org/officeDocument/2006/relationships/image" Target="../media/image4.gif"/><Relationship Id="rId10" Type="http://schemas.openxmlformats.org/officeDocument/2006/relationships/hyperlink" Target="http://hotkitten101.glogster.com/" TargetMode="External"/><Relationship Id="rId4" Type="http://schemas.openxmlformats.org/officeDocument/2006/relationships/image" Target="../media/image3.jpeg"/><Relationship Id="rId9" Type="http://schemas.openxmlformats.org/officeDocument/2006/relationships/image" Target="../media/image6.jpeg"/><Relationship Id="rId14" Type="http://schemas.openxmlformats.org/officeDocument/2006/relationships/image" Target="../media/image10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52600" y="990600"/>
            <a:ext cx="5943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www.glogster.com</a:t>
            </a:r>
            <a:endParaRPr lang="en-US" sz="4400" dirty="0"/>
          </a:p>
        </p:txBody>
      </p:sp>
      <p:sp>
        <p:nvSpPr>
          <p:cNvPr id="4" name="TextBox 3">
            <a:hlinkClick r:id="rId2"/>
          </p:cNvPr>
          <p:cNvSpPr txBox="1"/>
          <p:nvPr/>
        </p:nvSpPr>
        <p:spPr>
          <a:xfrm>
            <a:off x="838200" y="5316856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hlinkClick r:id="rId2"/>
              </a:rPr>
              <a:t>Glogster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2286000"/>
            <a:ext cx="6858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GLOGSTER is a website:</a:t>
            </a:r>
          </a:p>
          <a:p>
            <a:r>
              <a:rPr lang="en-US" sz="4400" dirty="0" smtClean="0"/>
              <a:t>Create an online interactive poster with graphics, text, images, audio, and video.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1295401"/>
            <a:ext cx="822960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latin typeface="Batang" pitchFamily="18" charset="-127"/>
                <a:ea typeface="Batang" pitchFamily="18" charset="-127"/>
                <a:cs typeface="Aparajita" pitchFamily="34" charset="0"/>
              </a:rPr>
              <a:t>TEXT:</a:t>
            </a:r>
          </a:p>
          <a:p>
            <a:r>
              <a:rPr lang="en-US" sz="2800" b="1" dirty="0" smtClean="0">
                <a:latin typeface="Batang" pitchFamily="18" charset="-127"/>
                <a:ea typeface="Batang" pitchFamily="18" charset="-127"/>
              </a:rPr>
              <a:t>Simply </a:t>
            </a:r>
            <a:r>
              <a:rPr lang="en-US" sz="2800" b="1" dirty="0" smtClean="0">
                <a:latin typeface="Batang" pitchFamily="18" charset="-127"/>
                <a:ea typeface="Batang" pitchFamily="18" charset="-127"/>
              </a:rPr>
              <a:t>write whatever is on your mind! </a:t>
            </a:r>
            <a:r>
              <a:rPr lang="en-US" sz="2800" b="1" dirty="0" smtClean="0">
                <a:latin typeface="Batang" pitchFamily="18" charset="-127"/>
                <a:ea typeface="Batang" pitchFamily="18" charset="-127"/>
              </a:rPr>
              <a:t> Just </a:t>
            </a:r>
            <a:r>
              <a:rPr lang="en-US" sz="2800" b="1" dirty="0" smtClean="0">
                <a:latin typeface="Batang" pitchFamily="18" charset="-127"/>
                <a:ea typeface="Batang" pitchFamily="18" charset="-127"/>
              </a:rPr>
              <a:t>choose the design you like and write a poem, joke, </a:t>
            </a:r>
            <a:r>
              <a:rPr lang="en-US" sz="2800" b="1" dirty="0" smtClean="0">
                <a:latin typeface="Batang" pitchFamily="18" charset="-127"/>
                <a:ea typeface="Batang" pitchFamily="18" charset="-127"/>
              </a:rPr>
              <a:t>greeting, etc.</a:t>
            </a:r>
          </a:p>
          <a:p>
            <a:endParaRPr lang="en-US" sz="2800" b="1" dirty="0" smtClean="0">
              <a:latin typeface="Batang" pitchFamily="18" charset="-127"/>
              <a:ea typeface="Batang" pitchFamily="18" charset="-127"/>
            </a:endParaRPr>
          </a:p>
          <a:p>
            <a:r>
              <a:rPr lang="en-US" sz="2800" b="1" u="sng" dirty="0" smtClean="0">
                <a:latin typeface="Batang" pitchFamily="18" charset="-127"/>
                <a:ea typeface="Batang" pitchFamily="18" charset="-127"/>
              </a:rPr>
              <a:t>IMAGES:</a:t>
            </a:r>
          </a:p>
          <a:p>
            <a:r>
              <a:rPr lang="en-US" sz="2800" b="1" dirty="0" smtClean="0">
                <a:latin typeface="Batang" pitchFamily="18" charset="-127"/>
                <a:ea typeface="Batang" pitchFamily="18" charset="-127"/>
              </a:rPr>
              <a:t>Choose </a:t>
            </a:r>
            <a:r>
              <a:rPr lang="en-US" sz="2800" b="1" dirty="0" smtClean="0">
                <a:latin typeface="Batang" pitchFamily="18" charset="-127"/>
                <a:ea typeface="Batang" pitchFamily="18" charset="-127"/>
              </a:rPr>
              <a:t>the best of your own pictures or </a:t>
            </a:r>
            <a:r>
              <a:rPr lang="en-US" sz="2800" b="1" dirty="0" err="1" smtClean="0">
                <a:latin typeface="Batang" pitchFamily="18" charset="-127"/>
                <a:ea typeface="Batang" pitchFamily="18" charset="-127"/>
              </a:rPr>
              <a:t>pics</a:t>
            </a:r>
            <a:r>
              <a:rPr lang="en-US" sz="2800" b="1" dirty="0" smtClean="0">
                <a:latin typeface="Batang" pitchFamily="18" charset="-127"/>
                <a:ea typeface="Batang" pitchFamily="18" charset="-127"/>
              </a:rPr>
              <a:t> you find on the Internet. Your favorite celebrities, cartoons, characters, or art. </a:t>
            </a:r>
            <a:r>
              <a:rPr lang="en-US" sz="2800" b="1" dirty="0" smtClean="0">
                <a:latin typeface="Batang" pitchFamily="18" charset="-127"/>
                <a:ea typeface="Batang" pitchFamily="18" charset="-127"/>
              </a:rPr>
              <a:t> Just </a:t>
            </a:r>
            <a:r>
              <a:rPr lang="en-US" sz="2800" b="1" dirty="0" smtClean="0">
                <a:latin typeface="Batang" pitchFamily="18" charset="-127"/>
                <a:ea typeface="Batang" pitchFamily="18" charset="-127"/>
              </a:rPr>
              <a:t>add them to your </a:t>
            </a:r>
            <a:r>
              <a:rPr lang="en-US" sz="2800" b="1" dirty="0" err="1" smtClean="0">
                <a:latin typeface="Batang" pitchFamily="18" charset="-127"/>
                <a:ea typeface="Batang" pitchFamily="18" charset="-127"/>
              </a:rPr>
              <a:t>Glog</a:t>
            </a:r>
            <a:r>
              <a:rPr lang="en-US" sz="2800" b="1" dirty="0" smtClean="0">
                <a:latin typeface="Batang" pitchFamily="18" charset="-127"/>
                <a:ea typeface="Batang" pitchFamily="18" charset="-127"/>
              </a:rPr>
              <a:t> and make it unique!</a:t>
            </a:r>
          </a:p>
          <a:p>
            <a:endParaRPr lang="en-US" sz="3600" b="1" dirty="0" smtClean="0">
              <a:latin typeface="Batang" pitchFamily="18" charset="-127"/>
              <a:ea typeface="Batang" pitchFamily="18" charset="-127"/>
            </a:endParaRPr>
          </a:p>
          <a:p>
            <a:r>
              <a:rPr lang="en-US" sz="3600" b="1" dirty="0" smtClean="0">
                <a:latin typeface="Batang" pitchFamily="18" charset="-127"/>
                <a:ea typeface="Batang" pitchFamily="18" charset="-127"/>
              </a:rPr>
              <a:t> </a:t>
            </a:r>
          </a:p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1828800"/>
            <a:ext cx="79248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 smtClean="0">
                <a:latin typeface="Batang" pitchFamily="18" charset="-127"/>
                <a:ea typeface="Batang" pitchFamily="18" charset="-127"/>
              </a:rPr>
              <a:t>MUSIC:</a:t>
            </a:r>
          </a:p>
          <a:p>
            <a:r>
              <a:rPr lang="en-US" sz="2800" b="1" dirty="0" smtClean="0">
                <a:latin typeface="Batang" pitchFamily="18" charset="-127"/>
                <a:ea typeface="Batang" pitchFamily="18" charset="-127"/>
              </a:rPr>
              <a:t>Words </a:t>
            </a:r>
            <a:r>
              <a:rPr lang="en-US" sz="2800" b="1" dirty="0" smtClean="0">
                <a:latin typeface="Batang" pitchFamily="18" charset="-127"/>
                <a:ea typeface="Batang" pitchFamily="18" charset="-127"/>
              </a:rPr>
              <a:t>and pictures aren’t enough? Pump it up with some audio</a:t>
            </a:r>
            <a:r>
              <a:rPr lang="en-US" sz="2800" b="1" dirty="0" smtClean="0">
                <a:latin typeface="Batang" pitchFamily="18" charset="-127"/>
                <a:ea typeface="Batang" pitchFamily="18" charset="-127"/>
              </a:rPr>
              <a:t>!</a:t>
            </a:r>
          </a:p>
          <a:p>
            <a:endParaRPr lang="en-US" sz="2800" b="1" dirty="0" smtClean="0">
              <a:latin typeface="Batang" pitchFamily="18" charset="-127"/>
              <a:ea typeface="Batang" pitchFamily="18" charset="-127"/>
            </a:endParaRPr>
          </a:p>
          <a:p>
            <a:r>
              <a:rPr lang="en-US" sz="2800" b="1" u="sng" dirty="0" smtClean="0">
                <a:latin typeface="Batang" pitchFamily="18" charset="-127"/>
                <a:ea typeface="Batang" pitchFamily="18" charset="-127"/>
              </a:rPr>
              <a:t>VIDEO:</a:t>
            </a:r>
          </a:p>
          <a:p>
            <a:r>
              <a:rPr lang="en-US" sz="2800" b="1" dirty="0" smtClean="0">
                <a:latin typeface="Batang" pitchFamily="18" charset="-127"/>
                <a:ea typeface="Batang" pitchFamily="18" charset="-127"/>
              </a:rPr>
              <a:t>Like </a:t>
            </a:r>
            <a:r>
              <a:rPr lang="en-US" sz="2800" b="1" dirty="0" smtClean="0">
                <a:latin typeface="Batang" pitchFamily="18" charset="-127"/>
                <a:ea typeface="Batang" pitchFamily="18" charset="-127"/>
              </a:rPr>
              <a:t>to make your own movies? Have a favorite music video? </a:t>
            </a:r>
            <a:endParaRPr lang="en-US" sz="2800" b="1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026" name="Picture 2" descr="You need Flash plugin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" y="-22448838"/>
            <a:ext cx="5114925" cy="3448050"/>
          </a:xfrm>
          <a:prstGeom prst="rect">
            <a:avLst/>
          </a:prstGeom>
          <a:noFill/>
        </p:spPr>
      </p:pic>
      <p:pic>
        <p:nvPicPr>
          <p:cNvPr id="1027" name="Picture 3" descr=" Jag2910's avatar">
            <a:hlinkClick r:id="rId3" tooltip="Go to Jag2910's pro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5175" y="-18518188"/>
            <a:ext cx="952500" cy="1143000"/>
          </a:xfrm>
          <a:prstGeom prst="rect">
            <a:avLst/>
          </a:prstGeom>
          <a:noFill/>
        </p:spPr>
      </p:pic>
      <p:pic>
        <p:nvPicPr>
          <p:cNvPr id="1034" name="Picture 10" descr="*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57325" y="12215813"/>
            <a:ext cx="95250" cy="95250"/>
          </a:xfrm>
          <a:prstGeom prst="rect">
            <a:avLst/>
          </a:prstGeom>
          <a:noFill/>
        </p:spPr>
      </p:pic>
      <p:pic>
        <p:nvPicPr>
          <p:cNvPr id="1035" name="Picture 11" descr="*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9713" y="12215813"/>
            <a:ext cx="95250" cy="95250"/>
          </a:xfrm>
          <a:prstGeom prst="rect">
            <a:avLst/>
          </a:prstGeom>
          <a:noFill/>
        </p:spPr>
      </p:pic>
      <p:pic>
        <p:nvPicPr>
          <p:cNvPr id="1036" name="Picture 12" descr="*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62100" y="12215813"/>
            <a:ext cx="95250" cy="95250"/>
          </a:xfrm>
          <a:prstGeom prst="rect">
            <a:avLst/>
          </a:prstGeom>
          <a:noFill/>
        </p:spPr>
      </p:pic>
      <p:pic>
        <p:nvPicPr>
          <p:cNvPr id="1037" name="Picture 13" descr="*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4488" y="12215813"/>
            <a:ext cx="95250" cy="95250"/>
          </a:xfrm>
          <a:prstGeom prst="rect">
            <a:avLst/>
          </a:prstGeom>
          <a:noFill/>
        </p:spPr>
      </p:pic>
      <p:pic>
        <p:nvPicPr>
          <p:cNvPr id="1038" name="Picture 14" descr="*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66875" y="12215813"/>
            <a:ext cx="95250" cy="95250"/>
          </a:xfrm>
          <a:prstGeom prst="rect">
            <a:avLst/>
          </a:prstGeom>
          <a:noFill/>
        </p:spPr>
      </p:pic>
      <p:pic>
        <p:nvPicPr>
          <p:cNvPr id="1040" name="Picture 16" descr="*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2225" y="14012863"/>
            <a:ext cx="95250" cy="95250"/>
          </a:xfrm>
          <a:prstGeom prst="rect">
            <a:avLst/>
          </a:prstGeom>
          <a:noFill/>
        </p:spPr>
      </p:pic>
      <p:pic>
        <p:nvPicPr>
          <p:cNvPr id="1041" name="Picture 17" descr="*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44613" y="14012863"/>
            <a:ext cx="95250" cy="95250"/>
          </a:xfrm>
          <a:prstGeom prst="rect">
            <a:avLst/>
          </a:prstGeom>
          <a:noFill/>
        </p:spPr>
      </p:pic>
      <p:pic>
        <p:nvPicPr>
          <p:cNvPr id="1042" name="Picture 18" descr="*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97000" y="14012863"/>
            <a:ext cx="95250" cy="95250"/>
          </a:xfrm>
          <a:prstGeom prst="rect">
            <a:avLst/>
          </a:prstGeom>
          <a:noFill/>
        </p:spPr>
      </p:pic>
      <p:pic>
        <p:nvPicPr>
          <p:cNvPr id="1043" name="Picture 19" descr="*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9388" y="14012863"/>
            <a:ext cx="95250" cy="95250"/>
          </a:xfrm>
          <a:prstGeom prst="rect">
            <a:avLst/>
          </a:prstGeom>
          <a:noFill/>
        </p:spPr>
      </p:pic>
      <p:pic>
        <p:nvPicPr>
          <p:cNvPr id="1044" name="Picture 20" descr="*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1775" y="14012863"/>
            <a:ext cx="95250" cy="95250"/>
          </a:xfrm>
          <a:prstGeom prst="rect">
            <a:avLst/>
          </a:prstGeom>
          <a:noFill/>
        </p:spPr>
      </p:pic>
      <p:pic>
        <p:nvPicPr>
          <p:cNvPr id="1046" name="Picture 22" descr="*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9625" y="15809913"/>
            <a:ext cx="95250" cy="95250"/>
          </a:xfrm>
          <a:prstGeom prst="rect">
            <a:avLst/>
          </a:prstGeom>
          <a:noFill/>
        </p:spPr>
      </p:pic>
      <p:pic>
        <p:nvPicPr>
          <p:cNvPr id="1047" name="Picture 23" descr="*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2013" y="15809913"/>
            <a:ext cx="95250" cy="95250"/>
          </a:xfrm>
          <a:prstGeom prst="rect">
            <a:avLst/>
          </a:prstGeom>
          <a:noFill/>
        </p:spPr>
      </p:pic>
      <p:pic>
        <p:nvPicPr>
          <p:cNvPr id="1048" name="Picture 24" descr="*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15809913"/>
            <a:ext cx="95250" cy="95250"/>
          </a:xfrm>
          <a:prstGeom prst="rect">
            <a:avLst/>
          </a:prstGeom>
          <a:noFill/>
        </p:spPr>
      </p:pic>
      <p:pic>
        <p:nvPicPr>
          <p:cNvPr id="1049" name="Picture 25" descr="*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66788" y="15809913"/>
            <a:ext cx="95250" cy="95250"/>
          </a:xfrm>
          <a:prstGeom prst="rect">
            <a:avLst/>
          </a:prstGeom>
          <a:noFill/>
        </p:spPr>
      </p:pic>
      <p:pic>
        <p:nvPicPr>
          <p:cNvPr id="1050" name="Picture 26" descr="*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19175" y="15809913"/>
            <a:ext cx="95250" cy="95250"/>
          </a:xfrm>
          <a:prstGeom prst="rect">
            <a:avLst/>
          </a:prstGeom>
          <a:noFill/>
        </p:spPr>
      </p:pic>
      <p:pic>
        <p:nvPicPr>
          <p:cNvPr id="1051" name="Picture 27" descr="Dooberry's avatar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500" y="16311563"/>
            <a:ext cx="457200" cy="342900"/>
          </a:xfrm>
          <a:prstGeom prst="rect">
            <a:avLst/>
          </a:prstGeom>
          <a:noFill/>
        </p:spPr>
      </p:pic>
      <p:pic>
        <p:nvPicPr>
          <p:cNvPr id="1052" name="Picture 28" descr="mimix123's avatar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438" y="16905288"/>
            <a:ext cx="457200" cy="457200"/>
          </a:xfrm>
          <a:prstGeom prst="rect">
            <a:avLst/>
          </a:prstGeom>
          <a:noFill/>
        </p:spPr>
      </p:pic>
      <p:pic>
        <p:nvPicPr>
          <p:cNvPr id="1053" name="Picture 29" descr="hotkitten101's avatar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1438" y="17605375"/>
            <a:ext cx="457200" cy="342900"/>
          </a:xfrm>
          <a:prstGeom prst="rect">
            <a:avLst/>
          </a:prstGeom>
          <a:noFill/>
        </p:spPr>
      </p:pic>
      <p:pic>
        <p:nvPicPr>
          <p:cNvPr id="1056" name="Picture 32" descr="http://www.burstbeacon.com/view/99611/71761/178366/313188/3044/FD02049B/16ruobh0r6r5ch/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54000" y="20785138"/>
            <a:ext cx="9525" cy="9525"/>
          </a:xfrm>
          <a:prstGeom prst="rect">
            <a:avLst/>
          </a:prstGeom>
          <a:noFill/>
        </p:spPr>
      </p:pic>
      <p:pic>
        <p:nvPicPr>
          <p:cNvPr id="1057" name="Picture 33" descr="http://www.burstnet.com/enlightn/5606/4B68/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85750" y="20785138"/>
            <a:ext cx="9525" cy="9525"/>
          </a:xfrm>
          <a:prstGeom prst="rect">
            <a:avLst/>
          </a:prstGeom>
          <a:noFill/>
        </p:spPr>
      </p:pic>
      <p:pic>
        <p:nvPicPr>
          <p:cNvPr id="1058" name="Picture 34" descr="http://tags.bluekai.com/site/35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17500" y="20785138"/>
            <a:ext cx="9525" cy="9525"/>
          </a:xfrm>
          <a:prstGeom prst="rect">
            <a:avLst/>
          </a:prstGeom>
          <a:noFill/>
        </p:spPr>
      </p:pic>
      <p:pic>
        <p:nvPicPr>
          <p:cNvPr id="1059" name="Picture 35" descr="http://view.atdmt.com/DEN/view/302753110/direct/01/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1750" y="24876125"/>
            <a:ext cx="9525" cy="9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400" y="1371601"/>
            <a:ext cx="662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Batang" pitchFamily="18" charset="-127"/>
                <a:ea typeface="Batang" pitchFamily="18" charset="-127"/>
              </a:rPr>
              <a:t>UPLOAD / LINK / GRAB</a:t>
            </a:r>
            <a:endParaRPr lang="en-US" sz="4000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0" y="2438400"/>
            <a:ext cx="2971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Batang" pitchFamily="18" charset="-127"/>
                <a:ea typeface="Batang" pitchFamily="18" charset="-127"/>
              </a:rPr>
              <a:t>Graphics</a:t>
            </a:r>
          </a:p>
          <a:p>
            <a:r>
              <a:rPr lang="en-US" sz="4000" b="1" dirty="0" smtClean="0">
                <a:latin typeface="Batang" pitchFamily="18" charset="-127"/>
                <a:ea typeface="Batang" pitchFamily="18" charset="-127"/>
              </a:rPr>
              <a:t>Text</a:t>
            </a:r>
          </a:p>
          <a:p>
            <a:r>
              <a:rPr lang="en-US" sz="4000" b="1" dirty="0" smtClean="0">
                <a:latin typeface="Batang" pitchFamily="18" charset="-127"/>
                <a:ea typeface="Batang" pitchFamily="18" charset="-127"/>
              </a:rPr>
              <a:t>Image</a:t>
            </a:r>
          </a:p>
          <a:p>
            <a:r>
              <a:rPr lang="en-US" sz="4000" b="1" dirty="0" smtClean="0">
                <a:latin typeface="Batang" pitchFamily="18" charset="-127"/>
                <a:ea typeface="Batang" pitchFamily="18" charset="-127"/>
              </a:rPr>
              <a:t>Video</a:t>
            </a:r>
          </a:p>
          <a:p>
            <a:r>
              <a:rPr lang="en-US" sz="4000" b="1" dirty="0" smtClean="0">
                <a:latin typeface="Batang" pitchFamily="18" charset="-127"/>
                <a:ea typeface="Batang" pitchFamily="18" charset="-127"/>
              </a:rPr>
              <a:t>Sound</a:t>
            </a:r>
          </a:p>
          <a:p>
            <a:r>
              <a:rPr lang="en-US" sz="4000" b="1" dirty="0" smtClean="0">
                <a:latin typeface="Batang" pitchFamily="18" charset="-127"/>
                <a:ea typeface="Batang" pitchFamily="18" charset="-127"/>
              </a:rPr>
              <a:t>wall</a:t>
            </a:r>
            <a:endParaRPr lang="en-US" sz="4000" b="1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176</TotalTime>
  <Words>132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Cindy</dc:creator>
  <cp:lastModifiedBy>Cindy</cp:lastModifiedBy>
  <cp:revision>18</cp:revision>
  <dcterms:created xsi:type="dcterms:W3CDTF">2011-05-03T13:02:30Z</dcterms:created>
  <dcterms:modified xsi:type="dcterms:W3CDTF">2011-05-03T19:50:44Z</dcterms:modified>
</cp:coreProperties>
</file>